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4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99E8B-AAD2-4A28-BB8D-409C1130A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71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C051A1-3E50-49AA-A1FF-6C7742B48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6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4145AC-B77D-4E16-B46D-E538B9DFE4F3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Category 1 - 10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D86CB-0E80-488C-BF87-C995F07B2BA3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Category 1 - 20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8CE514-EAAC-4100-897C-6F0696695536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051A1-3E50-49AA-A1FF-6C7742B487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051A1-3E50-49AA-A1FF-6C7742B487A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is weight or gravity?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3C26-84E9-4EDC-909A-36A937D53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9905-95EA-4EC1-BEC1-3017EDF56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E968-7BB3-47F4-B14C-7A87411C7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CF3C-5069-4120-920D-D0458FA6E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0D47-2DF7-44E7-BD39-A31AF662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860E-CB5E-4506-A48B-2869D50E4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B1E31-CACA-4B26-99AB-C82048E4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E727-CE6D-40D3-B40D-758BF2734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F0FA-FC39-485B-9BA5-E88BF616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DE9FD-DB8E-4CCE-8DD5-9D3870E96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64B23-1A9D-4A75-B2F7-5303FBC8F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541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Aviation  Jeopardy 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09D92F-0E69-434C-A165-8A9835519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CE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914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lean FAA Logov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6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7.xml"/><Relationship Id="rId21" Type="http://schemas.openxmlformats.org/officeDocument/2006/relationships/slide" Target="slide25.xml"/><Relationship Id="rId7" Type="http://schemas.openxmlformats.org/officeDocument/2006/relationships/slide" Target="slide3.xml"/><Relationship Id="rId12" Type="http://schemas.openxmlformats.org/officeDocument/2006/relationships/slide" Target="slide4.xml"/><Relationship Id="rId17" Type="http://schemas.openxmlformats.org/officeDocument/2006/relationships/slide" Target="slide5.xml"/><Relationship Id="rId25" Type="http://schemas.openxmlformats.org/officeDocument/2006/relationships/slide" Target="slide21.xml"/><Relationship Id="rId2" Type="http://schemas.openxmlformats.org/officeDocument/2006/relationships/slide" Target="slide2.xml"/><Relationship Id="rId16" Type="http://schemas.openxmlformats.org/officeDocument/2006/relationships/slide" Target="slide24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3.xml"/><Relationship Id="rId24" Type="http://schemas.openxmlformats.org/officeDocument/2006/relationships/slide" Target="slide16.xml"/><Relationship Id="rId5" Type="http://schemas.openxmlformats.org/officeDocument/2006/relationships/slide" Target="slide17.xml"/><Relationship Id="rId15" Type="http://schemas.openxmlformats.org/officeDocument/2006/relationships/slide" Target="slide19.xml"/><Relationship Id="rId23" Type="http://schemas.openxmlformats.org/officeDocument/2006/relationships/slide" Target="slide11.xml"/><Relationship Id="rId10" Type="http://schemas.openxmlformats.org/officeDocument/2006/relationships/slide" Target="slide18.xml"/><Relationship Id="rId19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13.xml"/><Relationship Id="rId14" Type="http://schemas.openxmlformats.org/officeDocument/2006/relationships/slide" Target="slide14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600200" y="0"/>
            <a:ext cx="594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chemeClr val="bg1"/>
                </a:solidFill>
                <a:latin typeface="Times New Roman" pitchFamily="18" charset="0"/>
              </a:rPr>
              <a:t>Aviation  Jeopardy 1</a:t>
            </a:r>
          </a:p>
        </p:txBody>
      </p:sp>
      <p:graphicFrame>
        <p:nvGraphicFramePr>
          <p:cNvPr id="2207" name="Group 159"/>
          <p:cNvGraphicFramePr>
            <a:graphicFrameLocks noGrp="1"/>
          </p:cNvGraphicFramePr>
          <p:nvPr/>
        </p:nvGraphicFramePr>
        <p:xfrm>
          <a:off x="457200" y="1295400"/>
          <a:ext cx="8382000" cy="5410202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Equipment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Places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Geography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How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10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20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20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20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2" action="ppaction://hlinksldjump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3" action="ppaction://hlinksldjump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5" action="ppaction://hlinksldjump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6" action="ppaction://hlinksldjump"/>
                        </a:rPr>
                        <a:t>30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7" action="ppaction://hlinksldjump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8" action="ppaction://hlinksldjump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19" action="ppaction://hlinksldjump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1" action="ppaction://hlinksldjump"/>
                        </a:rPr>
                        <a:t>40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2" action="ppaction://hlinksldjump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3" action="ppaction://hlinksldjump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4" action="ppaction://hlinksldjump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5" action="ppaction://hlinksldjump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828800" y="1600200"/>
            <a:ext cx="6096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electronic equipment that allows Air Traffic Control to track aircraft in flight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2 – Equipment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40 points</a:t>
            </a:r>
          </a:p>
        </p:txBody>
      </p:sp>
      <p:pic>
        <p:nvPicPr>
          <p:cNvPr id="11267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343527" y="4114800"/>
            <a:ext cx="662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Category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2 – Equipment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50 points</a:t>
            </a:r>
          </a:p>
        </p:txBody>
      </p:sp>
      <p:pic>
        <p:nvPicPr>
          <p:cNvPr id="12291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The aircraft instrument which shows a pilots altitude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81175" y="1828800"/>
            <a:ext cx="55816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place where the aircraft is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loaded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3 – Places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10 points</a:t>
            </a:r>
          </a:p>
        </p:txBody>
      </p:sp>
      <p:pic>
        <p:nvPicPr>
          <p:cNvPr id="13315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828800" y="1600200"/>
            <a:ext cx="53403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area of the airplane where the pilot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sits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3 – Places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20 points</a:t>
            </a:r>
          </a:p>
        </p:txBody>
      </p:sp>
      <p:pic>
        <p:nvPicPr>
          <p:cNvPr id="14339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14500" y="1981200"/>
            <a:ext cx="5715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surface on which an aircraft takes off and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lands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3 – Places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30 points</a:t>
            </a:r>
          </a:p>
        </p:txBody>
      </p:sp>
      <p:pic>
        <p:nvPicPr>
          <p:cNvPr id="1536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905000" y="1720840"/>
            <a:ext cx="53721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area at the airport where aircraft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park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3 – Places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40 points</a:t>
            </a:r>
          </a:p>
        </p:txBody>
      </p:sp>
      <p:pic>
        <p:nvPicPr>
          <p:cNvPr id="16387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76400" y="1733550"/>
            <a:ext cx="5638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tall structure at airports from which people direct aircraft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movement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3 – Places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50 points</a:t>
            </a:r>
          </a:p>
        </p:txBody>
      </p:sp>
      <p:pic>
        <p:nvPicPr>
          <p:cNvPr id="17411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69925" y="1981200"/>
            <a:ext cx="78041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city in England from which Universal Time is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Coordinated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4 – Geography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10 points</a:t>
            </a:r>
          </a:p>
        </p:txBody>
      </p:sp>
      <p:pic>
        <p:nvPicPr>
          <p:cNvPr id="18435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543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elevation (on the ground) or altitude (in the air) of any object, relative to the average sea level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datum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dirty="0" smtClean="0"/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4 – Geography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20 points</a:t>
            </a:r>
          </a:p>
        </p:txBody>
      </p:sp>
      <p:pic>
        <p:nvPicPr>
          <p:cNvPr id="19459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239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angular distance east</a:t>
            </a:r>
            <a:r>
              <a:rPr lang="en-US" dirty="0"/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or west of the prime meridian that stretches from the North Pole to the South Pole and passes through Greenwich,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England</a:t>
            </a:r>
          </a:p>
          <a:p>
            <a:pPr algn="ctr" eaLnBrk="1" hangingPunct="1"/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dirty="0" smtClean="0"/>
              <a:t> 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4 – Geography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30 points</a:t>
            </a:r>
          </a:p>
        </p:txBody>
      </p:sp>
      <p:pic>
        <p:nvPicPr>
          <p:cNvPr id="2048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0" y="2679700"/>
            <a:ext cx="6013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person who flies an aircraft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1 – People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10 points</a:t>
            </a:r>
          </a:p>
        </p:txBody>
      </p:sp>
      <p:pic>
        <p:nvPicPr>
          <p:cNvPr id="3075" name="Picture 6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570788" y="5924550"/>
            <a:ext cx="658812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22350" y="1828800"/>
            <a:ext cx="70993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graphical representations used by pilot to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navigate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4 – Geography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40 points</a:t>
            </a:r>
          </a:p>
        </p:txBody>
      </p:sp>
      <p:pic>
        <p:nvPicPr>
          <p:cNvPr id="21507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6858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Another name for the line which passes through Greenwich,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England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4 – Geography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50 points</a:t>
            </a:r>
          </a:p>
        </p:txBody>
      </p:sp>
      <p:pic>
        <p:nvPicPr>
          <p:cNvPr id="22531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5257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The control surface on an aircraft which makes the nose point up or down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5 – How To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10 points</a:t>
            </a:r>
          </a:p>
        </p:txBody>
      </p:sp>
      <p:pic>
        <p:nvPicPr>
          <p:cNvPr id="23555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616075" y="1905000"/>
            <a:ext cx="59118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Maneuvers for flying loops, spins and rolls in a an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airplane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5 – How To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20 points</a:t>
            </a:r>
          </a:p>
        </p:txBody>
      </p:sp>
      <p:pic>
        <p:nvPicPr>
          <p:cNvPr id="24579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292927" y="1720840"/>
            <a:ext cx="65468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This technology keeps an aircraft from being seen by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radar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5 – How To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30 points</a:t>
            </a:r>
          </a:p>
        </p:txBody>
      </p:sp>
      <p:pic>
        <p:nvPicPr>
          <p:cNvPr id="2560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416050" y="1720840"/>
            <a:ext cx="63119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A piston aircraft uses this to produce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thrust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5 – How To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40 points</a:t>
            </a:r>
          </a:p>
        </p:txBody>
      </p:sp>
      <p:pic>
        <p:nvPicPr>
          <p:cNvPr id="26627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04963" y="1905000"/>
            <a:ext cx="755173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Lift, thrust and drag, are 3 of 4 forces acting on an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aircraft. The 4</a:t>
            </a:r>
            <a:r>
              <a:rPr lang="en-US" sz="3600" baseline="30000" dirty="0" smtClean="0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force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Category 5 – How To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50 points</a:t>
            </a:r>
          </a:p>
        </p:txBody>
      </p:sp>
      <p:pic>
        <p:nvPicPr>
          <p:cNvPr id="27651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pilot?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smtClean="0"/>
              <a:t>Category 1 – People</a:t>
            </a:r>
          </a:p>
          <a:p>
            <a:r>
              <a:rPr lang="en-US" smtClean="0"/>
              <a:t>10 points</a:t>
            </a:r>
          </a:p>
        </p:txBody>
      </p:sp>
      <p:pic>
        <p:nvPicPr>
          <p:cNvPr id="28676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Who is the mechanic or A&amp;P?</a:t>
            </a:r>
          </a:p>
        </p:txBody>
      </p:sp>
      <p:sp>
        <p:nvSpPr>
          <p:cNvPr id="296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Category 1 – People</a:t>
            </a:r>
          </a:p>
          <a:p>
            <a:r>
              <a:rPr lang="en-US" smtClean="0"/>
              <a:t>20 points</a:t>
            </a:r>
          </a:p>
        </p:txBody>
      </p:sp>
      <p:pic>
        <p:nvPicPr>
          <p:cNvPr id="29700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7010400" cy="1143000"/>
          </a:xfrm>
        </p:spPr>
        <p:txBody>
          <a:bodyPr/>
          <a:lstStyle/>
          <a:p>
            <a:r>
              <a:rPr lang="en-US" smtClean="0"/>
              <a:t>Who Is the Baggage Handler?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kern="0" dirty="0" smtClean="0"/>
              <a:t>Category 1 – People</a:t>
            </a:r>
          </a:p>
          <a:p>
            <a:pPr marL="0" indent="0" algn="ctr">
              <a:buFontTx/>
              <a:buNone/>
              <a:defRPr/>
            </a:pPr>
            <a:r>
              <a:rPr lang="en-US" kern="0" dirty="0"/>
              <a:t>3</a:t>
            </a:r>
            <a:r>
              <a:rPr lang="en-US" kern="0" dirty="0" smtClean="0"/>
              <a:t>0 points</a:t>
            </a:r>
          </a:p>
        </p:txBody>
      </p:sp>
      <p:pic>
        <p:nvPicPr>
          <p:cNvPr id="30724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33525" y="2679700"/>
            <a:ext cx="6076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A person who maintains aircraft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1 – People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20 points</a:t>
            </a:r>
          </a:p>
        </p:txBody>
      </p:sp>
      <p:pic>
        <p:nvPicPr>
          <p:cNvPr id="4099" name="Picture 5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866900" y="2590800"/>
            <a:ext cx="5410200" cy="1143000"/>
          </a:xfrm>
        </p:spPr>
        <p:txBody>
          <a:bodyPr/>
          <a:lstStyle/>
          <a:p>
            <a:r>
              <a:rPr lang="en-US" smtClean="0"/>
              <a:t>Who is the Co Pilot?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kern="0" dirty="0" smtClean="0"/>
              <a:t>Category 1 – People</a:t>
            </a:r>
          </a:p>
          <a:p>
            <a:pPr marL="0" indent="0" algn="ctr">
              <a:buFontTx/>
              <a:buNone/>
              <a:defRPr/>
            </a:pPr>
            <a:r>
              <a:rPr lang="en-US" kern="0" dirty="0" smtClean="0"/>
              <a:t>40 points</a:t>
            </a:r>
          </a:p>
        </p:txBody>
      </p:sp>
      <p:pic>
        <p:nvPicPr>
          <p:cNvPr id="31748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6629400" cy="1143000"/>
          </a:xfrm>
        </p:spPr>
        <p:txBody>
          <a:bodyPr/>
          <a:lstStyle/>
          <a:p>
            <a:r>
              <a:rPr lang="en-US" smtClean="0"/>
              <a:t>Who or what is the </a:t>
            </a:r>
            <a:br>
              <a:rPr lang="en-US" smtClean="0"/>
            </a:br>
            <a:r>
              <a:rPr lang="en-US" smtClean="0"/>
              <a:t>US Air Force?</a:t>
            </a:r>
          </a:p>
        </p:txBody>
      </p:sp>
      <p:sp>
        <p:nvSpPr>
          <p:cNvPr id="4" name="Subtitle 4"/>
          <p:cNvSpPr txBox="1">
            <a:spLocks/>
          </p:cNvSpPr>
          <p:nvPr/>
        </p:nvSpPr>
        <p:spPr bwMode="auto">
          <a:xfrm>
            <a:off x="1371600" y="4114800"/>
            <a:ext cx="6400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kern="0" dirty="0" smtClean="0"/>
              <a:t>Category 1 – People</a:t>
            </a:r>
          </a:p>
          <a:p>
            <a:pPr marL="0" indent="0" algn="ctr">
              <a:buFontTx/>
              <a:buNone/>
              <a:defRPr/>
            </a:pPr>
            <a:r>
              <a:rPr lang="en-US" kern="0" dirty="0"/>
              <a:t>5</a:t>
            </a:r>
            <a:r>
              <a:rPr lang="en-US" kern="0" dirty="0" smtClean="0"/>
              <a:t>0 points</a:t>
            </a:r>
          </a:p>
        </p:txBody>
      </p:sp>
      <p:pic>
        <p:nvPicPr>
          <p:cNvPr id="32772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6477000" cy="2438400"/>
          </a:xfrm>
        </p:spPr>
        <p:txBody>
          <a:bodyPr/>
          <a:lstStyle/>
          <a:p>
            <a:r>
              <a:rPr lang="en-US" smtClean="0"/>
              <a:t>What is an airliner?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Category 2 – Equipment</a:t>
            </a:r>
            <a:br>
              <a:rPr lang="en-US" smtClean="0"/>
            </a:br>
            <a:r>
              <a:rPr lang="en-US" smtClean="0"/>
              <a:t>10 Points</a:t>
            </a:r>
          </a:p>
        </p:txBody>
      </p:sp>
      <p:pic>
        <p:nvPicPr>
          <p:cNvPr id="33795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43050" y="2057400"/>
            <a:ext cx="6057900" cy="3124200"/>
          </a:xfrm>
        </p:spPr>
        <p:txBody>
          <a:bodyPr/>
          <a:lstStyle/>
          <a:p>
            <a:r>
              <a:rPr lang="en-US" dirty="0" smtClean="0"/>
              <a:t>What is a biplane?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Category 2 – Equipment</a:t>
            </a:r>
            <a:br>
              <a:rPr lang="en-US" dirty="0" smtClean="0"/>
            </a:br>
            <a:r>
              <a:rPr lang="en-US" dirty="0" smtClean="0"/>
              <a:t>20 Points</a:t>
            </a:r>
          </a:p>
        </p:txBody>
      </p:sp>
      <p:pic>
        <p:nvPicPr>
          <p:cNvPr id="34819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00200"/>
            <a:ext cx="5410200" cy="1143000"/>
          </a:xfrm>
        </p:spPr>
        <p:txBody>
          <a:bodyPr/>
          <a:lstStyle/>
          <a:p>
            <a:r>
              <a:rPr lang="en-US" dirty="0" smtClean="0"/>
              <a:t>What is an Autopilot?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Category 3 – Equipment</a:t>
            </a:r>
          </a:p>
          <a:p>
            <a:pPr marL="0" indent="0" algn="ctr">
              <a:buNone/>
            </a:pPr>
            <a:r>
              <a:rPr lang="en-US" dirty="0" smtClean="0"/>
              <a:t>30 points </a:t>
            </a:r>
            <a:endParaRPr lang="en-US" dirty="0"/>
          </a:p>
        </p:txBody>
      </p:sp>
      <p:pic>
        <p:nvPicPr>
          <p:cNvPr id="4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733799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Category 2 – Equipment</a:t>
            </a:r>
            <a:b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 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Points</a:t>
            </a:r>
          </a:p>
        </p:txBody>
      </p:sp>
      <p:pic>
        <p:nvPicPr>
          <p:cNvPr id="3584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658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5410200" cy="1143000"/>
          </a:xfrm>
        </p:spPr>
        <p:txBody>
          <a:bodyPr/>
          <a:lstStyle/>
          <a:p>
            <a:r>
              <a:rPr lang="en-US" dirty="0" smtClean="0"/>
              <a:t>What is radar?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58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3050" y="3429000"/>
            <a:ext cx="6057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2 – Equipment</a:t>
            </a:r>
            <a:br>
              <a:rPr lang="en-US" kern="0" dirty="0" smtClean="0"/>
            </a:br>
            <a:r>
              <a:rPr lang="en-US" kern="0" dirty="0" smtClean="0"/>
              <a:t>50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752600"/>
            <a:ext cx="5410200" cy="1143000"/>
          </a:xfrm>
        </p:spPr>
        <p:txBody>
          <a:bodyPr/>
          <a:lstStyle/>
          <a:p>
            <a:r>
              <a:rPr lang="en-US" dirty="0" smtClean="0"/>
              <a:t>What is an altimeter?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658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3050" y="2514600"/>
            <a:ext cx="60579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Category 3 – Places</a:t>
            </a:r>
            <a:br>
              <a:rPr lang="en-US" kern="0" dirty="0" smtClean="0"/>
            </a:br>
            <a:r>
              <a:rPr lang="en-US" kern="0" dirty="0" smtClean="0"/>
              <a:t>10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676400"/>
            <a:ext cx="5981700" cy="1143000"/>
          </a:xfrm>
        </p:spPr>
        <p:txBody>
          <a:bodyPr/>
          <a:lstStyle/>
          <a:p>
            <a:r>
              <a:rPr lang="en-US" dirty="0"/>
              <a:t>What is the ramp or gate?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3050" y="3352800"/>
            <a:ext cx="6057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3 – Places</a:t>
            </a:r>
            <a:br>
              <a:rPr lang="en-US" kern="0" dirty="0" smtClean="0"/>
            </a:br>
            <a:r>
              <a:rPr lang="en-US" kern="0" dirty="0" smtClean="0"/>
              <a:t>20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676400"/>
            <a:ext cx="5410200" cy="1143000"/>
          </a:xfrm>
        </p:spPr>
        <p:txBody>
          <a:bodyPr/>
          <a:lstStyle/>
          <a:p>
            <a:r>
              <a:rPr lang="en-US" dirty="0"/>
              <a:t>What is the cockpit?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3050" y="3429000"/>
            <a:ext cx="6057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3 – Places</a:t>
            </a:r>
            <a:br>
              <a:rPr lang="en-US" kern="0" dirty="0" smtClean="0"/>
            </a:br>
            <a:r>
              <a:rPr lang="en-US" kern="0" dirty="0" smtClean="0"/>
              <a:t>30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676400"/>
            <a:ext cx="5410200" cy="1143000"/>
          </a:xfrm>
        </p:spPr>
        <p:txBody>
          <a:bodyPr/>
          <a:lstStyle/>
          <a:p>
            <a:r>
              <a:rPr lang="en-US" dirty="0"/>
              <a:t>What is a runway?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52600" y="2130425"/>
            <a:ext cx="5562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person who loads baggage on an airliner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1 – People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30 points</a:t>
            </a:r>
          </a:p>
        </p:txBody>
      </p:sp>
      <p:pic>
        <p:nvPicPr>
          <p:cNvPr id="5123" name="Picture 5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3050" y="3429000"/>
            <a:ext cx="6057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3 – Places</a:t>
            </a:r>
            <a:br>
              <a:rPr lang="en-US" kern="0" dirty="0" smtClean="0"/>
            </a:br>
            <a:r>
              <a:rPr lang="en-US" kern="0" dirty="0" smtClean="0"/>
              <a:t>40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6400800" cy="1143000"/>
          </a:xfrm>
        </p:spPr>
        <p:txBody>
          <a:bodyPr/>
          <a:lstStyle/>
          <a:p>
            <a:r>
              <a:rPr lang="en-US" dirty="0"/>
              <a:t>What is a hangar or ramp?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43050" y="3581400"/>
            <a:ext cx="6057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3 – Places</a:t>
            </a:r>
            <a:br>
              <a:rPr lang="en-US" kern="0" dirty="0" smtClean="0"/>
            </a:br>
            <a:r>
              <a:rPr lang="en-US" kern="0" dirty="0" smtClean="0"/>
              <a:t>50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68" y="1828800"/>
            <a:ext cx="6224588" cy="1143000"/>
          </a:xfrm>
        </p:spPr>
        <p:txBody>
          <a:bodyPr/>
          <a:lstStyle/>
          <a:p>
            <a:r>
              <a:rPr lang="en-US" dirty="0"/>
              <a:t>What is a Control Tower?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28712" y="3429000"/>
            <a:ext cx="6886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4 – Geography</a:t>
            </a:r>
            <a:br>
              <a:rPr lang="en-US" kern="0" dirty="0" smtClean="0"/>
            </a:br>
            <a:r>
              <a:rPr lang="en-US" kern="0" dirty="0" smtClean="0"/>
              <a:t>10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2" y="1828800"/>
            <a:ext cx="6886575" cy="1143000"/>
          </a:xfrm>
        </p:spPr>
        <p:txBody>
          <a:bodyPr/>
          <a:lstStyle/>
          <a:p>
            <a:r>
              <a:rPr lang="en-US" dirty="0"/>
              <a:t>What is Greenwich, England?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59881" y="3429000"/>
            <a:ext cx="787451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4 – Geography</a:t>
            </a:r>
            <a:br>
              <a:rPr lang="en-US" kern="0" dirty="0" smtClean="0"/>
            </a:br>
            <a:r>
              <a:rPr lang="en-US" kern="0" dirty="0" smtClean="0"/>
              <a:t>20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1" y="1676400"/>
            <a:ext cx="7874519" cy="1143000"/>
          </a:xfrm>
        </p:spPr>
        <p:txBody>
          <a:bodyPr/>
          <a:lstStyle/>
          <a:p>
            <a:r>
              <a:rPr lang="en-US" dirty="0"/>
              <a:t>What is Mean Sea Level - MSL?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34290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4 – Geography</a:t>
            </a:r>
            <a:br>
              <a:rPr lang="en-US" kern="0" dirty="0" smtClean="0"/>
            </a:br>
            <a:r>
              <a:rPr lang="en-US" kern="0" dirty="0" smtClean="0"/>
              <a:t>30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676400"/>
            <a:ext cx="54102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Longitude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74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59881" y="3390900"/>
            <a:ext cx="787451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4 – Geography</a:t>
            </a:r>
            <a:br>
              <a:rPr lang="en-US" kern="0" dirty="0" smtClean="0"/>
            </a:br>
            <a:r>
              <a:rPr lang="en-US" kern="0" dirty="0" smtClean="0"/>
              <a:t>40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1" y="1676400"/>
            <a:ext cx="8026919" cy="1143000"/>
          </a:xfrm>
        </p:spPr>
        <p:txBody>
          <a:bodyPr/>
          <a:lstStyle/>
          <a:p>
            <a:r>
              <a:rPr lang="en-US" dirty="0"/>
              <a:t>What is an Aeronautical Chart?</a:t>
            </a:r>
          </a:p>
        </p:txBody>
      </p:sp>
    </p:spTree>
    <p:extLst>
      <p:ext uri="{BB962C8B-B14F-4D97-AF65-F5344CB8AC3E}">
        <p14:creationId xmlns:p14="http://schemas.microsoft.com/office/powerpoint/2010/main" val="21274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59881" y="3429000"/>
            <a:ext cx="787451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4 – Geography</a:t>
            </a:r>
            <a:br>
              <a:rPr lang="en-US" kern="0" dirty="0" smtClean="0"/>
            </a:br>
            <a:r>
              <a:rPr lang="en-US" kern="0" dirty="0" smtClean="0"/>
              <a:t>50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dirty="0"/>
              <a:t>What is the Prime Meridian or</a:t>
            </a:r>
            <a:br>
              <a:rPr lang="en-US" dirty="0"/>
            </a:br>
            <a:r>
              <a:rPr lang="en-US" dirty="0"/>
              <a:t>0 degrees of longitude?</a:t>
            </a:r>
          </a:p>
        </p:txBody>
      </p:sp>
    </p:spTree>
    <p:extLst>
      <p:ext uri="{BB962C8B-B14F-4D97-AF65-F5344CB8AC3E}">
        <p14:creationId xmlns:p14="http://schemas.microsoft.com/office/powerpoint/2010/main" val="21274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34290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5 – How To</a:t>
            </a:r>
            <a:br>
              <a:rPr lang="en-US" kern="0" dirty="0" smtClean="0"/>
            </a:br>
            <a:r>
              <a:rPr lang="en-US" kern="0" dirty="0" smtClean="0"/>
              <a:t>10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676400"/>
            <a:ext cx="5410200" cy="1143000"/>
          </a:xfrm>
        </p:spPr>
        <p:txBody>
          <a:bodyPr/>
          <a:lstStyle/>
          <a:p>
            <a:r>
              <a:rPr lang="en-US" dirty="0"/>
              <a:t>What is an elevator?</a:t>
            </a:r>
          </a:p>
        </p:txBody>
      </p:sp>
    </p:spTree>
    <p:extLst>
      <p:ext uri="{BB962C8B-B14F-4D97-AF65-F5344CB8AC3E}">
        <p14:creationId xmlns:p14="http://schemas.microsoft.com/office/powerpoint/2010/main" val="12405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3390900"/>
            <a:ext cx="7086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5 – How To</a:t>
            </a:r>
            <a:br>
              <a:rPr lang="en-US" kern="0" dirty="0" smtClean="0"/>
            </a:br>
            <a:r>
              <a:rPr lang="en-US" kern="0" dirty="0" smtClean="0"/>
              <a:t>20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5410200" cy="1143000"/>
          </a:xfrm>
        </p:spPr>
        <p:txBody>
          <a:bodyPr/>
          <a:lstStyle/>
          <a:p>
            <a:r>
              <a:rPr lang="en-US" dirty="0"/>
              <a:t>What is aerobatics?</a:t>
            </a:r>
          </a:p>
        </p:txBody>
      </p:sp>
    </p:spTree>
    <p:extLst>
      <p:ext uri="{BB962C8B-B14F-4D97-AF65-F5344CB8AC3E}">
        <p14:creationId xmlns:p14="http://schemas.microsoft.com/office/powerpoint/2010/main" val="4159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3390900"/>
            <a:ext cx="7086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5 – How To</a:t>
            </a:r>
            <a:br>
              <a:rPr lang="en-US" kern="0" dirty="0" smtClean="0"/>
            </a:br>
            <a:r>
              <a:rPr lang="en-US" kern="0" dirty="0" smtClean="0"/>
              <a:t>30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676400"/>
            <a:ext cx="5410200" cy="1143000"/>
          </a:xfrm>
        </p:spPr>
        <p:txBody>
          <a:bodyPr/>
          <a:lstStyle/>
          <a:p>
            <a:r>
              <a:rPr lang="en-US" dirty="0"/>
              <a:t>What is stealth?</a:t>
            </a:r>
          </a:p>
        </p:txBody>
      </p:sp>
    </p:spTree>
    <p:extLst>
      <p:ext uri="{BB962C8B-B14F-4D97-AF65-F5344CB8AC3E}">
        <p14:creationId xmlns:p14="http://schemas.microsoft.com/office/powerpoint/2010/main" val="4159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64389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person who assists the pilot in flying an aircraft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1 – People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40 points</a:t>
            </a:r>
          </a:p>
        </p:txBody>
      </p:sp>
      <p:pic>
        <p:nvPicPr>
          <p:cNvPr id="6147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34290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5 – How To</a:t>
            </a:r>
            <a:br>
              <a:rPr lang="en-US" kern="0" dirty="0" smtClean="0"/>
            </a:br>
            <a:r>
              <a:rPr lang="en-US" kern="0" dirty="0" smtClean="0"/>
              <a:t>40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524000"/>
            <a:ext cx="5410200" cy="1143000"/>
          </a:xfrm>
        </p:spPr>
        <p:txBody>
          <a:bodyPr/>
          <a:lstStyle/>
          <a:p>
            <a:r>
              <a:rPr lang="en-US" dirty="0"/>
              <a:t>What is a propeller?</a:t>
            </a:r>
          </a:p>
        </p:txBody>
      </p:sp>
    </p:spTree>
    <p:extLst>
      <p:ext uri="{BB962C8B-B14F-4D97-AF65-F5344CB8AC3E}">
        <p14:creationId xmlns:p14="http://schemas.microsoft.com/office/powerpoint/2010/main" val="4159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28700" y="3429000"/>
            <a:ext cx="7086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Category </a:t>
            </a:r>
            <a:r>
              <a:rPr lang="en-US" kern="0" dirty="0" smtClean="0"/>
              <a:t>5 – How To</a:t>
            </a:r>
            <a:br>
              <a:rPr lang="en-US" kern="0" dirty="0" smtClean="0"/>
            </a:br>
            <a:r>
              <a:rPr lang="en-US" kern="0" dirty="0" smtClean="0"/>
              <a:t>50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6825" y="1676400"/>
            <a:ext cx="6553200" cy="1143000"/>
          </a:xfrm>
        </p:spPr>
        <p:txBody>
          <a:bodyPr/>
          <a:lstStyle/>
          <a:p>
            <a:r>
              <a:rPr lang="en-US" dirty="0"/>
              <a:t>What is weight or gravity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69975" y="2133600"/>
            <a:ext cx="700405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branch of the military that primarily operates aircraft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  <a:hlinkClick r:id="rId2" action="ppaction://hlinksldjump"/>
              </a:rPr>
              <a:t>Category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1 – People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50 points</a:t>
            </a:r>
          </a:p>
        </p:txBody>
      </p:sp>
      <p:pic>
        <p:nvPicPr>
          <p:cNvPr id="7171" name="Picture 5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00200" y="2130425"/>
            <a:ext cx="5943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An aircraft that carries large numbers of passengers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2 – Equipment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10 points</a:t>
            </a:r>
          </a:p>
        </p:txBody>
      </p:sp>
      <p:pic>
        <p:nvPicPr>
          <p:cNvPr id="8195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76400" y="2130425"/>
            <a:ext cx="5791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An airplane with two wings, one above the other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2 – Equipment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20 points</a:t>
            </a:r>
          </a:p>
        </p:txBody>
      </p:sp>
      <p:pic>
        <p:nvPicPr>
          <p:cNvPr id="9219" name="Picture 5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62125" y="2130425"/>
            <a:ext cx="5619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A machine that flies an airplane for the pilot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Category 2 – Equipment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30 points</a:t>
            </a:r>
          </a:p>
        </p:txBody>
      </p:sp>
      <p:pic>
        <p:nvPicPr>
          <p:cNvPr id="10243" name="Picture 5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7543800" y="5924550"/>
            <a:ext cx="658813" cy="4762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33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752</Words>
  <Application>Microsoft Office PowerPoint</Application>
  <PresentationFormat>On-screen Show (4:3)</PresentationFormat>
  <Paragraphs>204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aircraft instrument which shows a pilots altitude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pilot?</vt:lpstr>
      <vt:lpstr>Who is the mechanic or A&amp;P?</vt:lpstr>
      <vt:lpstr>Who Is the Baggage Handler?</vt:lpstr>
      <vt:lpstr>Who is the Co Pilot?</vt:lpstr>
      <vt:lpstr>Who or what is the  US Air Force?</vt:lpstr>
      <vt:lpstr>What is an airliner?  Category 2 – Equipment 10 Points</vt:lpstr>
      <vt:lpstr>What is a biplane?   Category 2 – Equipment 20 Points</vt:lpstr>
      <vt:lpstr>What is an Autopilot?</vt:lpstr>
      <vt:lpstr>What is radar?</vt:lpstr>
      <vt:lpstr>What is an altimeter?</vt:lpstr>
      <vt:lpstr>What is the ramp or gate?</vt:lpstr>
      <vt:lpstr>What is the cockpit?</vt:lpstr>
      <vt:lpstr>What is a runway?</vt:lpstr>
      <vt:lpstr>What is a hangar or ramp?</vt:lpstr>
      <vt:lpstr>What is a Control Tower?</vt:lpstr>
      <vt:lpstr>What is Greenwich, England?</vt:lpstr>
      <vt:lpstr>What is Mean Sea Level - MSL?</vt:lpstr>
      <vt:lpstr>What is Longitude?</vt:lpstr>
      <vt:lpstr>What is an Aeronautical Chart?</vt:lpstr>
      <vt:lpstr>What is the Prime Meridian or 0 degrees of longitude?</vt:lpstr>
      <vt:lpstr>What is an elevator?</vt:lpstr>
      <vt:lpstr>What is aerobatics?</vt:lpstr>
      <vt:lpstr>What is stealth?</vt:lpstr>
      <vt:lpstr>What is a propeller?</vt:lpstr>
      <vt:lpstr>What is weight or gravity?</vt:lpstr>
    </vt:vector>
  </TitlesOfParts>
  <Company>FAA Alaska Region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Angie Slingluff</dc:creator>
  <dc:description>Thanks to Philip Bigler of James Madison University for th eJeopardy template</dc:description>
  <cp:lastModifiedBy>Angie Slingluff</cp:lastModifiedBy>
  <cp:revision>39</cp:revision>
  <dcterms:created xsi:type="dcterms:W3CDTF">2003-05-14T01:07:43Z</dcterms:created>
  <dcterms:modified xsi:type="dcterms:W3CDTF">2013-06-17T18:48:54Z</dcterms:modified>
</cp:coreProperties>
</file>