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5" r:id="rId2"/>
    <p:sldId id="256" r:id="rId3"/>
    <p:sldId id="257" r:id="rId4"/>
    <p:sldId id="259" r:id="rId5"/>
    <p:sldId id="260" r:id="rId6"/>
    <p:sldId id="262" r:id="rId7"/>
    <p:sldId id="261" r:id="rId8"/>
    <p:sldId id="263" r:id="rId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4660"/>
  </p:normalViewPr>
  <p:slideViewPr>
    <p:cSldViewPr showGuides="1">
      <p:cViewPr varScale="1">
        <p:scale>
          <a:sx n="86" d="100"/>
          <a:sy n="86" d="100"/>
        </p:scale>
        <p:origin x="1768" y="45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5800" cy="685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6503-26E4-4EFA-A84F-5C27E7AFEF7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AB97-78DB-4A38-9FE1-99C5B2D8F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908B1A3-7745-476C-AF4C-25BF9644BB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5ACBE1-88DE-4055-BA7A-81320C9723E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0E1157E9-FE74-4BD9-BE29-1F08107362C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79925"/>
            <a:ext cx="5613400" cy="3665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48BE045-1945-41B9-8A48-7720851A91EC}"/>
              </a:ext>
            </a:extLst>
          </p:cNvPr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715963" y="1163638"/>
            <a:ext cx="5584825" cy="314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E4800-C3D5-401C-A993-3246BD943A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68427" y="1325922"/>
            <a:ext cx="5296319" cy="56596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1" y="604521"/>
            <a:ext cx="6770184" cy="3540761"/>
          </a:xfrm>
        </p:spPr>
        <p:txBody>
          <a:bodyPr anchor="b">
            <a:normAutofit/>
          </a:bodyPr>
          <a:lstStyle>
            <a:lvl1pPr algn="l">
              <a:defRPr sz="484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4356384"/>
            <a:ext cx="5449675" cy="216859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86740" y="604520"/>
            <a:ext cx="8884920" cy="35407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2" y="4356383"/>
            <a:ext cx="8009465" cy="51816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604520"/>
            <a:ext cx="8884920" cy="3281680"/>
          </a:xfrm>
        </p:spPr>
        <p:txBody>
          <a:bodyPr anchor="ctr">
            <a:normAutofit/>
          </a:bodyPr>
          <a:lstStyle>
            <a:lvl1pPr algn="l">
              <a:defRPr sz="308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4663440"/>
            <a:ext cx="7021907" cy="2159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6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12" y="604520"/>
            <a:ext cx="7545766" cy="3281680"/>
          </a:xfrm>
        </p:spPr>
        <p:txBody>
          <a:bodyPr anchor="ctr">
            <a:normAutofit/>
          </a:bodyPr>
          <a:lstStyle>
            <a:lvl1pPr algn="l">
              <a:defRPr sz="308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3480" y="3886200"/>
            <a:ext cx="7042714" cy="54694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1" y="4874546"/>
            <a:ext cx="7020597" cy="194789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461" y="805374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5821" y="3137748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5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1" y="3886200"/>
            <a:ext cx="7020597" cy="1923720"/>
          </a:xfrm>
        </p:spPr>
        <p:txBody>
          <a:bodyPr anchor="b">
            <a:normAutofit/>
          </a:bodyPr>
          <a:lstStyle>
            <a:lvl1pPr algn="l">
              <a:defRPr sz="308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817378"/>
            <a:ext cx="7021907" cy="1005062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12" y="604520"/>
            <a:ext cx="7545765" cy="3281680"/>
          </a:xfrm>
        </p:spPr>
        <p:txBody>
          <a:bodyPr anchor="ctr">
            <a:normAutofit/>
          </a:bodyPr>
          <a:lstStyle>
            <a:lvl1pPr algn="l">
              <a:defRPr sz="308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6741" y="4404360"/>
            <a:ext cx="7020597" cy="118984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613400"/>
            <a:ext cx="7020596" cy="120904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461" y="805374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5821" y="3137748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0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604520"/>
            <a:ext cx="8278224" cy="328168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6741" y="4452339"/>
            <a:ext cx="7020597" cy="949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402300"/>
            <a:ext cx="7020596" cy="142014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 algn="l">
              <a:defRPr sz="3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604521"/>
            <a:ext cx="7210354" cy="42700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1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3047" y="604520"/>
            <a:ext cx="2248613" cy="5008880"/>
          </a:xfrm>
        </p:spPr>
        <p:txBody>
          <a:bodyPr vert="eaVert"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604520"/>
            <a:ext cx="6435013" cy="621792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604520"/>
            <a:ext cx="7210354" cy="42700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2245359"/>
            <a:ext cx="7042715" cy="2629183"/>
          </a:xfrm>
        </p:spPr>
        <p:txBody>
          <a:bodyPr anchor="b">
            <a:normAutofit/>
          </a:bodyPr>
          <a:lstStyle>
            <a:lvl1pPr algn="l">
              <a:defRPr sz="352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085645"/>
            <a:ext cx="7042714" cy="1736796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86740" y="604520"/>
            <a:ext cx="4344964" cy="427002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128598" y="604520"/>
            <a:ext cx="4343062" cy="426042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604520"/>
            <a:ext cx="4088553" cy="690880"/>
          </a:xfrm>
        </p:spPr>
        <p:txBody>
          <a:bodyPr anchor="b">
            <a:noAutofit/>
          </a:bodyPr>
          <a:lstStyle>
            <a:lvl1pPr marL="0" indent="0">
              <a:buNone/>
              <a:defRPr sz="2640" b="0" cap="all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39" y="1295400"/>
            <a:ext cx="4340014" cy="357914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0518" y="642303"/>
            <a:ext cx="414045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 cap="all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8599" y="1295400"/>
            <a:ext cx="4352376" cy="35695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534" y="604520"/>
            <a:ext cx="3520440" cy="17272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9" y="604520"/>
            <a:ext cx="4882631" cy="621792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0534" y="2504443"/>
            <a:ext cx="3520440" cy="2370103"/>
          </a:xfrm>
        </p:spPr>
        <p:txBody>
          <a:bodyPr anchor="t">
            <a:normAutofit/>
          </a:bodyPr>
          <a:lstStyle>
            <a:lvl1pPr marL="0" indent="0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9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380" y="1640840"/>
            <a:ext cx="3919584" cy="1295400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38200" y="1036320"/>
            <a:ext cx="3609071" cy="54406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5630" y="3108960"/>
            <a:ext cx="3920645" cy="2360507"/>
          </a:xfrm>
        </p:spPr>
        <p:txBody>
          <a:bodyPr anchor="t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" y="6995161"/>
            <a:ext cx="6392896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37742" y="4413957"/>
            <a:ext cx="2717502" cy="3013004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604521"/>
            <a:ext cx="7210354" cy="42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3270" y="6995164"/>
            <a:ext cx="1320509" cy="4138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407D48-CB89-4B7D-A815-711DE44EF57E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" y="6995161"/>
            <a:ext cx="6392896" cy="4138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1869" y="6322276"/>
            <a:ext cx="942598" cy="7592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1EEE18-0785-4D13-BE5B-06879AE4B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3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502920" rtl="0" eaLnBrk="1" latinLnBrk="0" hangingPunct="1">
        <a:spcBef>
          <a:spcPct val="0"/>
        </a:spcBef>
        <a:buNone/>
        <a:defRPr sz="35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016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69735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027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5A9E9F9-22AB-4F8E-8D53-2C3787A7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89612"/>
            <a:ext cx="218542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1E66254C-967B-4DAE-A090-32158575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6" y="490731"/>
            <a:ext cx="209657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5A940-6ACF-4671-B6B9-EA107556460A}"/>
              </a:ext>
            </a:extLst>
          </p:cNvPr>
          <p:cNvSpPr txBox="1"/>
          <p:nvPr/>
        </p:nvSpPr>
        <p:spPr>
          <a:xfrm>
            <a:off x="3039036" y="739588"/>
            <a:ext cx="4437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  <a:cs typeface="Arial" panose="020B0604020202020204" pitchFamily="34" charset="0"/>
              </a:rPr>
              <a:t>Angie Slingluff</a:t>
            </a:r>
          </a:p>
          <a:p>
            <a:pPr algn="ctr"/>
            <a:r>
              <a:rPr lang="en-US" altLang="en-US" sz="3600" b="1" dirty="0">
                <a:solidFill>
                  <a:schemeClr val="tx1"/>
                </a:solidFill>
                <a:cs typeface="Arial" panose="020B0604020202020204" pitchFamily="34" charset="0"/>
              </a:rPr>
              <a:t>Breakout Rm 2</a:t>
            </a:r>
          </a:p>
          <a:p>
            <a:pPr algn="ctr"/>
            <a:r>
              <a:rPr lang="en-US" altLang="en-US" sz="2400" b="1" dirty="0">
                <a:cs typeface="Arial" panose="020B0604020202020204" pitchFamily="34" charset="0"/>
              </a:rPr>
              <a:t>(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You are Here)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75628-F945-4273-8BB3-633ACB756763}"/>
              </a:ext>
            </a:extLst>
          </p:cNvPr>
          <p:cNvSpPr txBox="1"/>
          <p:nvPr/>
        </p:nvSpPr>
        <p:spPr>
          <a:xfrm>
            <a:off x="93536" y="3341372"/>
            <a:ext cx="9871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898"/>
              </a:spcBef>
              <a:buClrTx/>
            </a:pPr>
            <a:r>
              <a:rPr lang="en-US" alt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Breakout Room Presenters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FB054-162E-44DF-93A2-910568F7B245}"/>
              </a:ext>
            </a:extLst>
          </p:cNvPr>
          <p:cNvSpPr txBox="1"/>
          <p:nvPr/>
        </p:nvSpPr>
        <p:spPr>
          <a:xfrm>
            <a:off x="3135854" y="5157099"/>
            <a:ext cx="3786692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Myra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Bugsbee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Breakout Rm 1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0B2D863-709F-478C-AA2B-323B4E33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4" y="5283982"/>
            <a:ext cx="2011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e, airport, airplane&#10;&#10;Description automatically generated">
            <a:extLst>
              <a:ext uri="{FF2B5EF4-FFF2-40B4-BE49-F238E27FC236}">
                <a16:creationId xmlns:a16="http://schemas.microsoft.com/office/drawing/2014/main" id="{BD09254F-C116-4790-AA20-094990AE28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" y="0"/>
            <a:ext cx="10058400" cy="7772400"/>
          </a:xfrm>
          <a:prstGeom prst="rect">
            <a:avLst/>
          </a:prstGeom>
        </p:spPr>
      </p:pic>
      <p:pic>
        <p:nvPicPr>
          <p:cNvPr id="6" name="Picture 7" descr="MPj03959380000[1]">
            <a:extLst>
              <a:ext uri="{FF2B5EF4-FFF2-40B4-BE49-F238E27FC236}">
                <a16:creationId xmlns:a16="http://schemas.microsoft.com/office/drawing/2014/main" id="{C0B5EFC1-A980-46FD-BE64-A426CF38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668254"/>
            <a:ext cx="3185160" cy="23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Cj04315440000[1]">
            <a:extLst>
              <a:ext uri="{FF2B5EF4-FFF2-40B4-BE49-F238E27FC236}">
                <a16:creationId xmlns:a16="http://schemas.microsoft.com/office/drawing/2014/main" id="{D5AFE063-E149-46F6-8666-4DCC23A4F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83823"/>
            <a:ext cx="2514600" cy="20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Cj02937460000[1]">
            <a:extLst>
              <a:ext uri="{FF2B5EF4-FFF2-40B4-BE49-F238E27FC236}">
                <a16:creationId xmlns:a16="http://schemas.microsoft.com/office/drawing/2014/main" id="{93CD47E7-6112-4668-9039-4C16657B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7061" y="533400"/>
            <a:ext cx="1975009" cy="167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1987320000[1]">
            <a:extLst>
              <a:ext uri="{FF2B5EF4-FFF2-40B4-BE49-F238E27FC236}">
                <a16:creationId xmlns:a16="http://schemas.microsoft.com/office/drawing/2014/main" id="{B53D2B2E-788B-444E-841F-0F4F348A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2679" y="5441632"/>
            <a:ext cx="2346960" cy="193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9B94A53-FD72-429F-89B8-83A8BC642C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14300" y="3584893"/>
            <a:ext cx="10287000" cy="167290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3600" b="1" dirty="0"/>
              <a:t>Making Community Connections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50C5D48-FD75-4D9E-B6DB-8C47FFD64A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5943600"/>
            <a:ext cx="7040880" cy="10896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>
                <a:solidFill>
                  <a:schemeClr val="tx1"/>
                </a:solidFill>
              </a:rPr>
              <a:t>Angie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Slingluff</a:t>
            </a:r>
          </a:p>
          <a:p>
            <a:pPr algn="ctr" eaLnBrk="1" hangingPunct="1"/>
            <a:r>
              <a:rPr lang="en-US" sz="2400" b="1" dirty="0">
                <a:solidFill>
                  <a:schemeClr val="tx1"/>
                </a:solidFill>
              </a:rPr>
              <a:t>Rio Grande Norte 99s</a:t>
            </a:r>
          </a:p>
        </p:txBody>
      </p:sp>
    </p:spTree>
    <p:extLst>
      <p:ext uri="{BB962C8B-B14F-4D97-AF65-F5344CB8AC3E}">
        <p14:creationId xmlns:p14="http://schemas.microsoft.com/office/powerpoint/2010/main" val="353856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BEBF48CC-3958-4044-A231-496F4E672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 b="-46"/>
          <a:stretch/>
        </p:blipFill>
        <p:spPr bwMode="auto">
          <a:xfrm rot="5400000">
            <a:off x="1097280" y="-1011065"/>
            <a:ext cx="7863840" cy="988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" y="0"/>
            <a:ext cx="8549640" cy="1032193"/>
          </a:xfrm>
        </p:spPr>
        <p:txBody>
          <a:bodyPr anchor="ctr"/>
          <a:lstStyle/>
          <a:p>
            <a:pPr algn="ctr" eaLnBrk="1" hangingPunct="1"/>
            <a:r>
              <a:rPr lang="en-US" b="1" dirty="0"/>
              <a:t>Ninety-Nines Mission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1520" y="4572000"/>
            <a:ext cx="8572500" cy="32004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NINETY-NINES® INTERNATIONAL ORGANIZATION OF WOMEN PILOTS® 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promotes advancement of aviation through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education, scholarships, and mutual support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while honoring our unique history and 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sharing our passion for flight.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</a:pP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6988-0182-431E-A8B9-33BD4489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43" y="837622"/>
            <a:ext cx="5476866" cy="914400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latin typeface="+mn-lt"/>
              </a:rPr>
              <a:t>How Do We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4D50-0439-49EC-8082-BC88BFB7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2665"/>
            <a:ext cx="7663942" cy="5490786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en-US" sz="7600" b="1" dirty="0">
                <a:solidFill>
                  <a:srgbClr val="000000"/>
                </a:solidFill>
              </a:rPr>
              <a:t>Develop relationships </a:t>
            </a:r>
          </a:p>
          <a:p>
            <a:pPr marL="502920" lvl="1" indent="0">
              <a:buNone/>
            </a:pPr>
            <a:r>
              <a:rPr lang="en-US" sz="5100" b="1" dirty="0">
                <a:solidFill>
                  <a:srgbClr val="000000"/>
                </a:solidFill>
              </a:rPr>
              <a:t>Within my Chapter – who will help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Will I have helpers?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Will I have  any hands on resources</a:t>
            </a:r>
          </a:p>
          <a:p>
            <a:pPr marL="502920" lvl="1" indent="0">
              <a:buNone/>
            </a:pPr>
            <a:endParaRPr lang="en-US" sz="4200" b="1" dirty="0">
              <a:solidFill>
                <a:srgbClr val="000000"/>
              </a:solidFill>
            </a:endParaRPr>
          </a:p>
          <a:p>
            <a:pPr marL="502920" lvl="1" indent="0">
              <a:buNone/>
            </a:pPr>
            <a:r>
              <a:rPr lang="en-US" sz="5100" b="1" dirty="0">
                <a:solidFill>
                  <a:srgbClr val="000000"/>
                </a:solidFill>
              </a:rPr>
              <a:t>Within my Community – who are the resources</a:t>
            </a:r>
          </a:p>
          <a:p>
            <a:pPr marL="914400" lvl="1" indent="-412750"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At my Airport: FBO, Airport Manager, ATC</a:t>
            </a:r>
          </a:p>
          <a:p>
            <a:pPr marL="914400" lvl="1" indent="-412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With Community Organizations: EAA, Pilot groups, Airport Association, Girl Scouts, Schools,  Math &amp; Science teachers</a:t>
            </a:r>
          </a:p>
        </p:txBody>
      </p:sp>
      <p:pic>
        <p:nvPicPr>
          <p:cNvPr id="10" name="Picture 7" descr="Airplane with solid fill">
            <a:extLst>
              <a:ext uri="{FF2B5EF4-FFF2-40B4-BE49-F238E27FC236}">
                <a16:creationId xmlns:a16="http://schemas.microsoft.com/office/drawing/2014/main" id="{FF40F43C-A3F9-4B29-A83D-41A9F35BA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5400000">
            <a:off x="678615" y="1824414"/>
            <a:ext cx="1542143" cy="1542143"/>
          </a:xfrm>
          <a:prstGeom prst="rect">
            <a:avLst/>
          </a:prstGeom>
        </p:spPr>
      </p:pic>
      <p:pic>
        <p:nvPicPr>
          <p:cNvPr id="8" name="Graphic 7" descr="Airplane with solid fill">
            <a:extLst>
              <a:ext uri="{FF2B5EF4-FFF2-40B4-BE49-F238E27FC236}">
                <a16:creationId xmlns:a16="http://schemas.microsoft.com/office/drawing/2014/main" id="{EA450F82-96EB-4815-97BF-5AF26097D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5422" y="3633176"/>
            <a:ext cx="1545336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1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road, sky, way&#10;&#10;Description automatically generated">
            <a:extLst>
              <a:ext uri="{FF2B5EF4-FFF2-40B4-BE49-F238E27FC236}">
                <a16:creationId xmlns:a16="http://schemas.microsoft.com/office/drawing/2014/main" id="{350511E5-DBF1-4A05-81AD-7FAF758868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323F9-FA43-4237-BA4B-CC54F206FB1C}"/>
              </a:ext>
            </a:extLst>
          </p:cNvPr>
          <p:cNvSpPr txBox="1"/>
          <p:nvPr/>
        </p:nvSpPr>
        <p:spPr>
          <a:xfrm>
            <a:off x="2498502" y="215721"/>
            <a:ext cx="5061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Have a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BBFEA-6F92-40B3-8C63-A6BD54326A3C}"/>
              </a:ext>
            </a:extLst>
          </p:cNvPr>
          <p:cNvSpPr txBox="1"/>
          <p:nvPr/>
        </p:nvSpPr>
        <p:spPr>
          <a:xfrm flipH="1">
            <a:off x="2286000" y="4448136"/>
            <a:ext cx="5486400" cy="310854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Why am I doing this?</a:t>
            </a:r>
          </a:p>
          <a:p>
            <a:pPr algn="ctr"/>
            <a:r>
              <a:rPr lang="en-US" sz="2800" b="1" dirty="0"/>
              <a:t>Who is my target audience?</a:t>
            </a:r>
          </a:p>
          <a:p>
            <a:pPr algn="ctr"/>
            <a:r>
              <a:rPr lang="en-US" sz="2800" b="1" dirty="0"/>
              <a:t>Where will we hold the event?</a:t>
            </a:r>
          </a:p>
          <a:p>
            <a:pPr algn="ctr"/>
            <a:r>
              <a:rPr lang="en-US" sz="2800" b="1" dirty="0"/>
              <a:t>When will we hold it?</a:t>
            </a:r>
          </a:p>
          <a:p>
            <a:pPr algn="ctr"/>
            <a:r>
              <a:rPr lang="en-US" sz="2800" b="1" dirty="0"/>
              <a:t>Is there a contact person?</a:t>
            </a:r>
          </a:p>
          <a:p>
            <a:pPr algn="ctr"/>
            <a:r>
              <a:rPr lang="en-US" sz="2800" b="1" dirty="0"/>
              <a:t>What will I present? A talk, a hands on activity, a flight?</a:t>
            </a:r>
          </a:p>
        </p:txBody>
      </p:sp>
    </p:spTree>
    <p:extLst>
      <p:ext uri="{BB962C8B-B14F-4D97-AF65-F5344CB8AC3E}">
        <p14:creationId xmlns:p14="http://schemas.microsoft.com/office/powerpoint/2010/main" val="19763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6CBB65-D55A-49C5-9B9C-71F29191FDD5}"/>
              </a:ext>
            </a:extLst>
          </p:cNvPr>
          <p:cNvSpPr txBox="1"/>
          <p:nvPr/>
        </p:nvSpPr>
        <p:spPr>
          <a:xfrm>
            <a:off x="2498502" y="215721"/>
            <a:ext cx="5061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Have a Plan - 2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F8C363-705E-4C8C-9DE6-4B7D64C9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2665"/>
            <a:ext cx="8349742" cy="5490786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sz="7600" b="1" dirty="0">
                <a:solidFill>
                  <a:srgbClr val="000000"/>
                </a:solidFill>
              </a:rPr>
              <a:t>Contact the Organization</a:t>
            </a:r>
          </a:p>
          <a:p>
            <a:pPr marL="502920" lvl="1" indent="0">
              <a:buNone/>
            </a:pPr>
            <a:r>
              <a:rPr lang="en-US" sz="5100" b="1" dirty="0">
                <a:solidFill>
                  <a:srgbClr val="000000"/>
                </a:solidFill>
              </a:rPr>
              <a:t>Set up an appointment time and place</a:t>
            </a:r>
          </a:p>
          <a:p>
            <a:pPr marL="973138" lvl="1" indent="-47148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Tell them about the Ninety-Nines and why you want to offer your program</a:t>
            </a:r>
          </a:p>
          <a:p>
            <a:pPr marL="973138" lvl="1" indent="-471488"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The purpose of your event / activity (the mission of the 99s)</a:t>
            </a:r>
          </a:p>
          <a:p>
            <a:pPr marL="973138" lvl="1" indent="-471488"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Discuss what you expect from them (Space? POC? Additional volunteers?)</a:t>
            </a:r>
          </a:p>
          <a:p>
            <a:pPr marL="973138" lvl="1" indent="-471488"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rgbClr val="000000"/>
                </a:solidFill>
              </a:rPr>
              <a:t>is there a potential cost for them?</a:t>
            </a:r>
          </a:p>
          <a:p>
            <a:pPr marL="502920" lvl="1" indent="0">
              <a:buNone/>
            </a:pPr>
            <a:endParaRPr lang="en-US" sz="4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2BB5AF-C65D-4C15-8D29-309AF19E5B66}"/>
              </a:ext>
            </a:extLst>
          </p:cNvPr>
          <p:cNvSpPr txBox="1"/>
          <p:nvPr/>
        </p:nvSpPr>
        <p:spPr>
          <a:xfrm>
            <a:off x="3224548" y="457200"/>
            <a:ext cx="360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Preparation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50752-BA7F-4172-96CA-C944541CCECE}"/>
              </a:ext>
            </a:extLst>
          </p:cNvPr>
          <p:cNvSpPr txBox="1"/>
          <p:nvPr/>
        </p:nvSpPr>
        <p:spPr>
          <a:xfrm flipH="1">
            <a:off x="914400" y="18288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Invitations / Media advertising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Will you do it or will the group you are working with do it?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Gather all you materials ahead of time and review how you will us them (handouts? Activity materials, e.g. Foam Plate Gilder, computer simulation)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Does the program need 99s insurance (flying, non-flying)</a:t>
            </a:r>
          </a:p>
        </p:txBody>
      </p:sp>
    </p:spTree>
    <p:extLst>
      <p:ext uri="{BB962C8B-B14F-4D97-AF65-F5344CB8AC3E}">
        <p14:creationId xmlns:p14="http://schemas.microsoft.com/office/powerpoint/2010/main" val="195871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B6BB-1609-486A-9BFB-3CCAF853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NC Lk Hood photo">
            <a:extLst>
              <a:ext uri="{FF2B5EF4-FFF2-40B4-BE49-F238E27FC236}">
                <a16:creationId xmlns:a16="http://schemas.microsoft.com/office/drawing/2014/main" id="{1B38C4A6-3244-4C2A-85A8-617AB57D219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38000"/>
          </a:blip>
          <a:srcRect/>
          <a:stretch>
            <a:fillRect/>
          </a:stretch>
        </p:blipFill>
        <p:spPr bwMode="auto">
          <a:xfrm>
            <a:off x="-46729" y="-228600"/>
            <a:ext cx="10105129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2C1EB86-2AB5-444D-888F-9DD10A7510A9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1828800"/>
            <a:ext cx="7543799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14325" indent="-314325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17245" indent="-314325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8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20165" indent="-314325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6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97355" indent="-188595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200275" indent="-188595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spcAft>
                <a:spcPts val="66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4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FF00"/>
              </a:buClr>
            </a:pPr>
            <a:r>
              <a:rPr lang="en-US" sz="4000" b="1" dirty="0">
                <a:solidFill>
                  <a:schemeClr val="accent1"/>
                </a:solidFill>
              </a:rPr>
              <a:t>Determine a destination</a:t>
            </a:r>
          </a:p>
          <a:p>
            <a:pPr marL="457200" indent="-457200">
              <a:buClr>
                <a:srgbClr val="00FF00"/>
              </a:buClr>
            </a:pPr>
            <a:r>
              <a:rPr lang="en-US" sz="4000" b="1" dirty="0">
                <a:solidFill>
                  <a:schemeClr val="accent1"/>
                </a:solidFill>
              </a:rPr>
              <a:t>Develop a flight plan</a:t>
            </a:r>
          </a:p>
          <a:p>
            <a:pPr marL="457200" indent="-457200">
              <a:buClr>
                <a:srgbClr val="00FF00"/>
              </a:buClr>
            </a:pPr>
            <a:r>
              <a:rPr lang="en-US" sz="4000" b="1" dirty="0">
                <a:solidFill>
                  <a:schemeClr val="accent1"/>
                </a:solidFill>
              </a:rPr>
              <a:t>Research the hazards</a:t>
            </a:r>
          </a:p>
          <a:p>
            <a:pPr marL="457200" indent="-457200">
              <a:buClr>
                <a:srgbClr val="00FF00"/>
              </a:buClr>
            </a:pPr>
            <a:r>
              <a:rPr lang="en-US" sz="4000" b="1" dirty="0">
                <a:solidFill>
                  <a:schemeClr val="accent1"/>
                </a:solidFill>
              </a:rPr>
              <a:t>Fill your tanks</a:t>
            </a:r>
          </a:p>
          <a:p>
            <a:pPr marL="457200" indent="-457200">
              <a:buClr>
                <a:srgbClr val="00FF00"/>
              </a:buClr>
            </a:pPr>
            <a:r>
              <a:rPr lang="en-US" sz="4000" b="1" dirty="0">
                <a:solidFill>
                  <a:schemeClr val="accent1"/>
                </a:solidFill>
              </a:rPr>
              <a:t>Take off for blue skies!</a:t>
            </a:r>
          </a:p>
          <a:p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AC5AD9F-0DB9-4C29-AD78-2E140C27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73" y="5676900"/>
            <a:ext cx="2011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EEACAE5-D331-4D15-A12A-CFCF61D7B0BA}"/>
              </a:ext>
            </a:extLst>
          </p:cNvPr>
          <p:cNvSpPr txBox="1">
            <a:spLocks noChangeArrowheads="1"/>
          </p:cNvSpPr>
          <p:nvPr/>
        </p:nvSpPr>
        <p:spPr>
          <a:xfrm>
            <a:off x="708025" y="115888"/>
            <a:ext cx="8642350" cy="8683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502920" rtl="0" eaLnBrk="1" latinLnBrk="0" hangingPunct="1">
              <a:spcBef>
                <a:spcPct val="0"/>
              </a:spcBef>
              <a:buNone/>
              <a:defRPr sz="352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1"/>
                </a:solidFill>
              </a:rPr>
              <a:t>How Do I Get There?</a:t>
            </a:r>
          </a:p>
        </p:txBody>
      </p:sp>
    </p:spTree>
    <p:extLst>
      <p:ext uri="{BB962C8B-B14F-4D97-AF65-F5344CB8AC3E}">
        <p14:creationId xmlns:p14="http://schemas.microsoft.com/office/powerpoint/2010/main" val="19435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402</TotalTime>
  <Words>331</Words>
  <Application>Microsoft Office PowerPoint</Application>
  <PresentationFormat>Custom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Slice</vt:lpstr>
      <vt:lpstr>PowerPoint Presentation</vt:lpstr>
      <vt:lpstr>Making Community Connections</vt:lpstr>
      <vt:lpstr>Ninety-Nines Mission</vt:lpstr>
      <vt:lpstr>How Do We Do it?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Community Connections</dc:title>
  <dc:creator>Angie Slingluff</dc:creator>
  <cp:lastModifiedBy>Angie Slingluff</cp:lastModifiedBy>
  <cp:revision>21</cp:revision>
  <dcterms:created xsi:type="dcterms:W3CDTF">2021-03-18T22:47:26Z</dcterms:created>
  <dcterms:modified xsi:type="dcterms:W3CDTF">2021-03-20T17:20:33Z</dcterms:modified>
</cp:coreProperties>
</file>